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03" autoAdjust="0"/>
  </p:normalViewPr>
  <p:slideViewPr>
    <p:cSldViewPr>
      <p:cViewPr varScale="1">
        <p:scale>
          <a:sx n="68" d="100"/>
          <a:sy n="68" d="100"/>
        </p:scale>
        <p:origin x="-82" y="-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4469D-9038-441F-A546-4290FE6489A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A02B-2C53-410C-98D4-EB5E6C6D0F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Wang </a:t>
            </a:r>
            <a:r>
              <a:rPr lang="en-US" dirty="0" err="1" smtClean="0"/>
              <a:t>Yani</a:t>
            </a:r>
            <a:r>
              <a:rPr lang="en-US" dirty="0" smtClean="0"/>
              <a:t> Biography</a:t>
            </a:r>
            <a:br>
              <a:rPr lang="en-US" dirty="0" smtClean="0"/>
            </a:br>
            <a:r>
              <a:rPr lang="en-US" dirty="0" smtClean="0"/>
              <a:t>1975 -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By Allie Tay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Wang </a:t>
            </a:r>
            <a:r>
              <a:rPr lang="en-US" dirty="0" err="1" smtClean="0"/>
              <a:t>Yani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in 1975</a:t>
            </a:r>
          </a:p>
          <a:p>
            <a:r>
              <a:rPr lang="en-US" dirty="0" smtClean="0"/>
              <a:t>Grew up in </a:t>
            </a:r>
            <a:r>
              <a:rPr lang="en-US" dirty="0" err="1" smtClean="0"/>
              <a:t>Gongcheng</a:t>
            </a:r>
            <a:r>
              <a:rPr lang="en-US" dirty="0" smtClean="0"/>
              <a:t> – a small town in southern China</a:t>
            </a:r>
          </a:p>
          <a:p>
            <a:r>
              <a:rPr lang="en-US" dirty="0" smtClean="0"/>
              <a:t>Born child prodigy – self taught, with the talent to paint</a:t>
            </a:r>
          </a:p>
          <a:p>
            <a:r>
              <a:rPr lang="en-US" dirty="0" smtClean="0"/>
              <a:t>Simply loves to paint, loves to paints monkeys and cats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Wang </a:t>
            </a:r>
            <a:r>
              <a:rPr lang="en-US" dirty="0" err="1" smtClean="0"/>
              <a:t>Yani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½ years old – brought by her father to his studio where he paints</a:t>
            </a:r>
          </a:p>
          <a:p>
            <a:r>
              <a:rPr lang="en-US" dirty="0" smtClean="0"/>
              <a:t>4 years old – her first art exhibition in Shanghai</a:t>
            </a:r>
          </a:p>
          <a:p>
            <a:r>
              <a:rPr lang="en-US" dirty="0" smtClean="0"/>
              <a:t>6 years old – completed over 4,000 paintings</a:t>
            </a:r>
          </a:p>
          <a:p>
            <a:r>
              <a:rPr lang="en-US" dirty="0" smtClean="0"/>
              <a:t>8 years old – one of her 4-year-old paintings was made into a Chinese postage stamp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Little Monkey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b="1" dirty="0" smtClean="0"/>
              <a:t>Age 3</a:t>
            </a:r>
          </a:p>
          <a:p>
            <a:pPr algn="ctr"/>
            <a:r>
              <a:rPr lang="en-US" dirty="0" smtClean="0"/>
              <a:t>5 ¾ x 6 ¼ in.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95600" y="685800"/>
          <a:ext cx="3124200" cy="4282017"/>
        </p:xfrm>
        <a:graphic>
          <a:graphicData uri="http://schemas.openxmlformats.org/presentationml/2006/ole">
            <p:oleObj spid="_x0000_s1026" name="Acrobat Document" r:id="rId3" imgW="4686266" imgH="6423624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Scratching an Itch for Mother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b="1" dirty="0" smtClean="0"/>
              <a:t>Age 4</a:t>
            </a:r>
            <a:endParaRPr lang="en-US" sz="1800" b="1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971800" y="609600"/>
          <a:ext cx="3048000" cy="4201297"/>
        </p:xfrm>
        <a:graphic>
          <a:graphicData uri="http://schemas.openxmlformats.org/presentationml/2006/ole">
            <p:oleObj spid="_x0000_s2050" name="Acrobat Document" r:id="rId3" imgW="1409662" imgH="2590704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dirty="0" smtClean="0"/>
              <a:t>Age 5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Her father always encouraged her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paints from memory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Has a big imagination</a:t>
            </a:r>
            <a:endParaRPr lang="en-US" sz="32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886200" y="228600"/>
          <a:ext cx="4495800" cy="6166712"/>
        </p:xfrm>
        <a:graphic>
          <a:graphicData uri="http://schemas.openxmlformats.org/presentationml/2006/ole">
            <p:oleObj spid="_x0000_s5122" name="Acrobat Document" r:id="rId3" imgW="4693830" imgH="6438744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Wang </a:t>
            </a:r>
            <a:r>
              <a:rPr lang="en-US" dirty="0" err="1" smtClean="0"/>
              <a:t>Yani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encourage her to paint freely – her father quit his career, her brother was discouraged to paint</a:t>
            </a:r>
          </a:p>
          <a:p>
            <a:r>
              <a:rPr lang="en-US" dirty="0" smtClean="0"/>
              <a:t>14 years old – had a one-person show at the Smithsonian Institution in Washington D.C.</a:t>
            </a:r>
          </a:p>
          <a:p>
            <a:r>
              <a:rPr lang="en-US" dirty="0"/>
              <a:t>T</a:t>
            </a:r>
            <a:r>
              <a:rPr lang="en-US" dirty="0" smtClean="0"/>
              <a:t>oured countries in Asia, Europe, North America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Wang </a:t>
            </a:r>
            <a:r>
              <a:rPr lang="en-US" dirty="0" err="1" smtClean="0"/>
              <a:t>Yani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interest in nature as she grew up</a:t>
            </a:r>
          </a:p>
          <a:p>
            <a:r>
              <a:rPr lang="en-US" dirty="0" smtClean="0"/>
              <a:t>Paints other subjects including people</a:t>
            </a:r>
          </a:p>
          <a:p>
            <a:r>
              <a:rPr lang="en-US" dirty="0" smtClean="0"/>
              <a:t>Uses special writing brushes, ink, paper, and different pigments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203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Adobe Acrobat Document</vt:lpstr>
      <vt:lpstr>Wang Yani Biography 1975 -</vt:lpstr>
      <vt:lpstr>Wang Yani</vt:lpstr>
      <vt:lpstr>Wang Yani</vt:lpstr>
      <vt:lpstr>Little Monkey</vt:lpstr>
      <vt:lpstr>Scratching an Itch for Mother</vt:lpstr>
      <vt:lpstr>Age 5</vt:lpstr>
      <vt:lpstr>Wang Yani</vt:lpstr>
      <vt:lpstr>Wang Yani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Wang Yani Biography 1975 -</dc:title>
  <dc:creator>KS</dc:creator>
  <cp:lastModifiedBy>KS</cp:lastModifiedBy>
  <cp:revision>11</cp:revision>
  <dcterms:created xsi:type="dcterms:W3CDTF">2011-11-03T20:32:29Z</dcterms:created>
  <dcterms:modified xsi:type="dcterms:W3CDTF">2011-11-03T21:32:43Z</dcterms:modified>
</cp:coreProperties>
</file>